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70" r:id="rId2"/>
    <p:sldId id="280" r:id="rId3"/>
    <p:sldId id="293" r:id="rId4"/>
    <p:sldId id="294" r:id="rId5"/>
    <p:sldId id="292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BB0"/>
    <a:srgbClr val="17BB00"/>
    <a:srgbClr val="EA0000"/>
    <a:srgbClr val="F2B800"/>
    <a:srgbClr val="02C6FF"/>
    <a:srgbClr val="E6E3FF"/>
    <a:srgbClr val="EF4092"/>
    <a:srgbClr val="3E138B"/>
    <a:srgbClr val="3F148B"/>
    <a:srgbClr val="63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1"/>
    <p:restoredTop sz="75725" autoAdjust="0"/>
  </p:normalViewPr>
  <p:slideViewPr>
    <p:cSldViewPr snapToGrid="0" snapToObjects="1">
      <p:cViewPr varScale="1">
        <p:scale>
          <a:sx n="65" d="100"/>
          <a:sy n="65" d="100"/>
        </p:scale>
        <p:origin x="139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AD77E-84A7-954E-BFA7-8933A99F4B11}" type="datetimeFigureOut">
              <a:rPr kumimoji="1" lang="zh-CN" altLang="en-US" smtClean="0"/>
              <a:t>2020/4/22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2B5F4-BF1C-F14D-AB06-81693A5554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0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4631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599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975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2724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2B5F4-BF1C-F14D-AB06-81693A555460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95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791461-CF25-8D44-B5D1-AC7BCE2C9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31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6B6543A-D8C6-DD4B-A40E-D06A501872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52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A2DAA1D-20D3-B845-8C3B-4683EC664A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7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62113-BABC-43C0-AC95-025B5C754384}" type="datetime1">
              <a:rPr kumimoji="1" lang="zh-CN" altLang="en-US" smtClean="0"/>
              <a:t>2020/4/22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1951C-CBE4-D74B-BDFA-6DD3A89853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335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74BCCC1-2209-427F-BFC8-BE913AA13D1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4701951C-CBE4-D74B-BDFA-6DD3A898537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155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4A7EB9E4-27F5-3D4A-8EC5-B8AF02937247}"/>
              </a:ext>
            </a:extLst>
          </p:cNvPr>
          <p:cNvSpPr/>
          <p:nvPr/>
        </p:nvSpPr>
        <p:spPr>
          <a:xfrm>
            <a:off x="2057400" y="2042160"/>
            <a:ext cx="2727960" cy="27279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49273A9-AA56-5849-950A-3D8B57686376}"/>
              </a:ext>
            </a:extLst>
          </p:cNvPr>
          <p:cNvGrpSpPr/>
          <p:nvPr/>
        </p:nvGrpSpPr>
        <p:grpSpPr>
          <a:xfrm>
            <a:off x="5535363" y="2042160"/>
            <a:ext cx="4826512" cy="2847898"/>
            <a:chOff x="5443922" y="2787779"/>
            <a:chExt cx="4826512" cy="284789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FD9E630-43DA-FC4A-8D3B-64AF321933F6}"/>
                </a:ext>
              </a:extLst>
            </p:cNvPr>
            <p:cNvSpPr txBox="1"/>
            <p:nvPr/>
          </p:nvSpPr>
          <p:spPr>
            <a:xfrm>
              <a:off x="5443923" y="3310999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广州大学华软软件学院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3E34166-EB9C-5840-A4BA-E3923556B08E}"/>
                </a:ext>
              </a:extLst>
            </p:cNvPr>
            <p:cNvSpPr txBox="1"/>
            <p:nvPr/>
          </p:nvSpPr>
          <p:spPr>
            <a:xfrm>
              <a:off x="5443923" y="2787779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b="1" dirty="0">
                  <a:solidFill>
                    <a:schemeClr val="bg1"/>
                  </a:solidFill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胡杰铭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569FD44-CE8F-C041-88AE-2711B8DDFE87}"/>
                </a:ext>
              </a:extLst>
            </p:cNvPr>
            <p:cNvSpPr txBox="1"/>
            <p:nvPr/>
          </p:nvSpPr>
          <p:spPr>
            <a:xfrm>
              <a:off x="5443922" y="3965604"/>
              <a:ext cx="4826512" cy="1670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CN" altLang="en-US" sz="1400" dirty="0">
                  <a:solidFill>
                    <a:schemeClr val="bg1"/>
                  </a:solidFill>
                  <a:latin typeface="PingFang SC Light" panose="020B0300000000000000" pitchFamily="34" charset="-122"/>
                  <a:ea typeface="PingFang SC Light" panose="020B0300000000000000" pitchFamily="34" charset="-122"/>
                </a:rPr>
                <a:t>我是一名前端的爱好者，目前是在校学生，在读大二。我喜欢制作前端页面，在努力写一些漂亮的前端特效，虽然现在的技术在自己看来还是没达到自己想象中的高度，但是我会一步一步提升自己的，完善自己。非淡泊无以明志，非宁静无以致远。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4534331-996F-4EE5-8F2F-53D50F2DD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2015662"/>
            <a:ext cx="2727960" cy="272796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6426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13577BF-96A6-47D6-85B0-E847ADC76EFB}"/>
              </a:ext>
            </a:extLst>
          </p:cNvPr>
          <p:cNvSpPr/>
          <p:nvPr/>
        </p:nvSpPr>
        <p:spPr>
          <a:xfrm>
            <a:off x="4618681" y="917029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设计理念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3080CB-75E2-4015-AB2E-462FFE05ED1A}"/>
              </a:ext>
            </a:extLst>
          </p:cNvPr>
          <p:cNvSpPr txBox="1"/>
          <p:nvPr/>
        </p:nvSpPr>
        <p:spPr>
          <a:xfrm>
            <a:off x="2297720" y="2336643"/>
            <a:ext cx="7596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77BB0"/>
                </a:solidFill>
                <a:latin typeface="Helvetica Neue Medium" panose="02000503000000020004"/>
              </a:rPr>
              <a:t>主要理念为简约，简易，用户容易操作，色彩观感舒服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7C01A9-0CB0-4C86-A5CC-37B79C8B3429}"/>
              </a:ext>
            </a:extLst>
          </p:cNvPr>
          <p:cNvSpPr txBox="1"/>
          <p:nvPr/>
        </p:nvSpPr>
        <p:spPr>
          <a:xfrm>
            <a:off x="2297723" y="3335776"/>
            <a:ext cx="7596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77BB0"/>
                </a:solidFill>
                <a:latin typeface="Helvetica Neue Medium" panose="02000503000000020004"/>
              </a:rPr>
              <a:t>增加切换主题色功能，切换中英文功能，使用说明功能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226860-40BD-4EB8-BB5C-DEE0FBF79982}"/>
              </a:ext>
            </a:extLst>
          </p:cNvPr>
          <p:cNvSpPr txBox="1"/>
          <p:nvPr/>
        </p:nvSpPr>
        <p:spPr>
          <a:xfrm>
            <a:off x="2297719" y="5334042"/>
            <a:ext cx="7596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77BB0"/>
                </a:solidFill>
                <a:latin typeface="Helvetica Neue Medium" panose="02000503000000020004"/>
              </a:rPr>
              <a:t>修改原生高级设置功能和出现方式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8D65837-EFC9-43C4-8568-51CC6599CC57}"/>
              </a:ext>
            </a:extLst>
          </p:cNvPr>
          <p:cNvSpPr txBox="1"/>
          <p:nvPr/>
        </p:nvSpPr>
        <p:spPr>
          <a:xfrm>
            <a:off x="2297718" y="4334909"/>
            <a:ext cx="7596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77BB0"/>
                </a:solidFill>
                <a:latin typeface="Helvetica Neue Medium" panose="02000503000000020004"/>
              </a:rPr>
              <a:t>加入动画过渡效果，增添用户体验感</a:t>
            </a:r>
          </a:p>
        </p:txBody>
      </p:sp>
      <p:sp>
        <p:nvSpPr>
          <p:cNvPr id="9" name="星形: 七角 8">
            <a:extLst>
              <a:ext uri="{FF2B5EF4-FFF2-40B4-BE49-F238E27FC236}">
                <a16:creationId xmlns:a16="http://schemas.microsoft.com/office/drawing/2014/main" id="{512D4F12-F413-4FCE-9A1A-3812E25D4E7D}"/>
              </a:ext>
            </a:extLst>
          </p:cNvPr>
          <p:cNvSpPr/>
          <p:nvPr/>
        </p:nvSpPr>
        <p:spPr>
          <a:xfrm>
            <a:off x="1312982" y="5334042"/>
            <a:ext cx="468923" cy="461665"/>
          </a:xfrm>
          <a:prstGeom prst="star7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77BB0"/>
                </a:solidFill>
              </a:rPr>
              <a:t>4</a:t>
            </a:r>
            <a:endParaRPr lang="zh-CN" altLang="en-US" dirty="0">
              <a:solidFill>
                <a:srgbClr val="177BB0"/>
              </a:solidFill>
            </a:endParaRPr>
          </a:p>
        </p:txBody>
      </p:sp>
      <p:sp>
        <p:nvSpPr>
          <p:cNvPr id="10" name="星形: 七角 9">
            <a:extLst>
              <a:ext uri="{FF2B5EF4-FFF2-40B4-BE49-F238E27FC236}">
                <a16:creationId xmlns:a16="http://schemas.microsoft.com/office/drawing/2014/main" id="{C3423AC0-3847-4197-A6ED-817E8D589ABB}"/>
              </a:ext>
            </a:extLst>
          </p:cNvPr>
          <p:cNvSpPr/>
          <p:nvPr/>
        </p:nvSpPr>
        <p:spPr>
          <a:xfrm>
            <a:off x="1312983" y="3335775"/>
            <a:ext cx="468923" cy="461665"/>
          </a:xfrm>
          <a:prstGeom prst="star7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77BB0"/>
                </a:solidFill>
              </a:rPr>
              <a:t>2</a:t>
            </a:r>
            <a:endParaRPr lang="zh-CN" altLang="en-US" dirty="0">
              <a:solidFill>
                <a:srgbClr val="177BB0"/>
              </a:solidFill>
            </a:endParaRPr>
          </a:p>
        </p:txBody>
      </p:sp>
      <p:sp>
        <p:nvSpPr>
          <p:cNvPr id="11" name="星形: 七角 10">
            <a:extLst>
              <a:ext uri="{FF2B5EF4-FFF2-40B4-BE49-F238E27FC236}">
                <a16:creationId xmlns:a16="http://schemas.microsoft.com/office/drawing/2014/main" id="{B3559AE9-1CB1-426B-A73D-46390445CC51}"/>
              </a:ext>
            </a:extLst>
          </p:cNvPr>
          <p:cNvSpPr/>
          <p:nvPr/>
        </p:nvSpPr>
        <p:spPr>
          <a:xfrm>
            <a:off x="1312984" y="4334908"/>
            <a:ext cx="468923" cy="461665"/>
          </a:xfrm>
          <a:prstGeom prst="star7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77BB0"/>
                </a:solidFill>
              </a:rPr>
              <a:t>3</a:t>
            </a:r>
            <a:endParaRPr lang="zh-CN" altLang="en-US" dirty="0">
              <a:solidFill>
                <a:srgbClr val="177BB0"/>
              </a:solidFill>
            </a:endParaRPr>
          </a:p>
        </p:txBody>
      </p:sp>
      <p:sp>
        <p:nvSpPr>
          <p:cNvPr id="12" name="星形: 七角 11">
            <a:extLst>
              <a:ext uri="{FF2B5EF4-FFF2-40B4-BE49-F238E27FC236}">
                <a16:creationId xmlns:a16="http://schemas.microsoft.com/office/drawing/2014/main" id="{82B088E7-04E6-4049-BB98-417844D690E0}"/>
              </a:ext>
            </a:extLst>
          </p:cNvPr>
          <p:cNvSpPr/>
          <p:nvPr/>
        </p:nvSpPr>
        <p:spPr>
          <a:xfrm>
            <a:off x="1312984" y="2336642"/>
            <a:ext cx="468923" cy="461665"/>
          </a:xfrm>
          <a:prstGeom prst="star7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77BB0"/>
                </a:solidFill>
              </a:rPr>
              <a:t>1</a:t>
            </a:r>
            <a:endParaRPr lang="zh-CN" altLang="en-US" dirty="0">
              <a:solidFill>
                <a:srgbClr val="177B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4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  <p:bldP spid="9" grpId="0" animBg="1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13577BF-96A6-47D6-85B0-E847ADC76EFB}"/>
              </a:ext>
            </a:extLst>
          </p:cNvPr>
          <p:cNvSpPr/>
          <p:nvPr/>
        </p:nvSpPr>
        <p:spPr>
          <a:xfrm>
            <a:off x="4618680" y="917029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页面展示</a:t>
            </a:r>
          </a:p>
        </p:txBody>
      </p:sp>
      <p:pic>
        <p:nvPicPr>
          <p:cNvPr id="4" name="我的作品2~1">
            <a:hlinkClick r:id="" action="ppaction://media"/>
            <a:extLst>
              <a:ext uri="{FF2B5EF4-FFF2-40B4-BE49-F238E27FC236}">
                <a16:creationId xmlns:a16="http://schemas.microsoft.com/office/drawing/2014/main" id="{14E1E8D2-0621-46AA-8256-AE0664DAAD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2584" y="1998785"/>
            <a:ext cx="8346831" cy="469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3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C356A0-05A3-8448-AC56-675638A057C9}"/>
              </a:ext>
            </a:extLst>
          </p:cNvPr>
          <p:cNvSpPr txBox="1"/>
          <p:nvPr/>
        </p:nvSpPr>
        <p:spPr>
          <a:xfrm>
            <a:off x="1858107" y="2644170"/>
            <a:ext cx="8138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Thanks !</a:t>
            </a:r>
            <a:endParaRPr kumimoji="1" lang="zh-CN" altLang="en-US" sz="9600" dirty="0">
              <a:solidFill>
                <a:schemeClr val="bg1"/>
              </a:solidFill>
              <a:latin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748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12673</TotalTime>
  <Words>141</Words>
  <Application>Microsoft Office PowerPoint</Application>
  <PresentationFormat>宽屏</PresentationFormat>
  <Paragraphs>20</Paragraphs>
  <Slides>5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Helvetica Neue Medium</vt:lpstr>
      <vt:lpstr>PingFang SC</vt:lpstr>
      <vt:lpstr>PingFang SC Light</vt:lpstr>
      <vt:lpstr>PingFang SC Semibold</vt:lpstr>
      <vt:lpstr>DengXian</vt:lpstr>
      <vt:lpstr>DengXian Light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杰铭</cp:lastModifiedBy>
  <cp:revision>481</cp:revision>
  <dcterms:created xsi:type="dcterms:W3CDTF">2018-06-29T06:09:26Z</dcterms:created>
  <dcterms:modified xsi:type="dcterms:W3CDTF">2020-04-22T14:38:39Z</dcterms:modified>
</cp:coreProperties>
</file>

<file path=docProps/thumbnail.jpeg>
</file>